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7"/>
  </p:notesMasterIdLst>
  <p:sldIdLst>
    <p:sldId id="256" r:id="rId2"/>
    <p:sldId id="261" r:id="rId3"/>
    <p:sldId id="264" r:id="rId4"/>
    <p:sldId id="258" r:id="rId5"/>
    <p:sldId id="259" r:id="rId6"/>
    <p:sldId id="262" r:id="rId7"/>
    <p:sldId id="263" r:id="rId8"/>
    <p:sldId id="265" r:id="rId9"/>
    <p:sldId id="267" r:id="rId10"/>
    <p:sldId id="266" r:id="rId11"/>
    <p:sldId id="269" r:id="rId12"/>
    <p:sldId id="270" r:id="rId13"/>
    <p:sldId id="271" r:id="rId14"/>
    <p:sldId id="268" r:id="rId15"/>
    <p:sldId id="272" r:id="rId16"/>
    <p:sldId id="274" r:id="rId17"/>
    <p:sldId id="273" r:id="rId18"/>
    <p:sldId id="275" r:id="rId19"/>
    <p:sldId id="280" r:id="rId20"/>
    <p:sldId id="281" r:id="rId21"/>
    <p:sldId id="282" r:id="rId22"/>
    <p:sldId id="283" r:id="rId23"/>
    <p:sldId id="276" r:id="rId24"/>
    <p:sldId id="277" r:id="rId25"/>
    <p:sldId id="284" r:id="rId26"/>
    <p:sldId id="290" r:id="rId27"/>
    <p:sldId id="291" r:id="rId28"/>
    <p:sldId id="296" r:id="rId29"/>
    <p:sldId id="292" r:id="rId30"/>
    <p:sldId id="279" r:id="rId31"/>
    <p:sldId id="294" r:id="rId32"/>
    <p:sldId id="278" r:id="rId33"/>
    <p:sldId id="297" r:id="rId34"/>
    <p:sldId id="298" r:id="rId35"/>
    <p:sldId id="286" r:id="rId36"/>
    <p:sldId id="299" r:id="rId37"/>
    <p:sldId id="287" r:id="rId38"/>
    <p:sldId id="288" r:id="rId39"/>
    <p:sldId id="289" r:id="rId40"/>
    <p:sldId id="300" r:id="rId41"/>
    <p:sldId id="301" r:id="rId42"/>
    <p:sldId id="302" r:id="rId43"/>
    <p:sldId id="303" r:id="rId44"/>
    <p:sldId id="304" r:id="rId45"/>
    <p:sldId id="306" r:id="rId46"/>
    <p:sldId id="307" r:id="rId47"/>
    <p:sldId id="308" r:id="rId48"/>
    <p:sldId id="312" r:id="rId49"/>
    <p:sldId id="314" r:id="rId50"/>
    <p:sldId id="309" r:id="rId51"/>
    <p:sldId id="313" r:id="rId52"/>
    <p:sldId id="310" r:id="rId53"/>
    <p:sldId id="311" r:id="rId54"/>
    <p:sldId id="305" r:id="rId55"/>
    <p:sldId id="315" r:id="rId5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20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1832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034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942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428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6188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03047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28278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68328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78793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2374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59358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82106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19540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25859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12868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7972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85170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70487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53284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51356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2200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59630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39511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39367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13594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94874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45636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0934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49205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9344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70241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2001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1273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0182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56615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64547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78410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3965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04336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3758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37132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6097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932897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86556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28432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027658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10720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763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3591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9715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004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999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Papers clipping</a:t>
            </a:r>
            <a:endParaRPr lang="en"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By Your Name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B5BFD8-FA1A-4186-AAD0-F9B0AD556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6526"/>
            <a:ext cx="9144000" cy="221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87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EBF3F-D62E-409B-97BE-A9F21A477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9492"/>
            <a:ext cx="9144000" cy="44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04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225DF3-FAD3-4F98-988D-4EDEA81F9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295" y="0"/>
            <a:ext cx="3777384" cy="27892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A694B4-922B-47A6-9813-74EF4A783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295" y="2789279"/>
            <a:ext cx="3884664" cy="220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85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9F019A-645C-4E49-870C-893FC68F7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188" y="585998"/>
            <a:ext cx="5762981" cy="250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2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BAB0BF-B10A-4A2F-A579-42A8BC199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81" y="1276512"/>
            <a:ext cx="8095238" cy="2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12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D64051-591D-4334-BB0E-4B780BA8F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214" y="1996228"/>
            <a:ext cx="5348099" cy="23957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4798EC-6672-4E52-B40E-E53A61753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4223"/>
            <a:ext cx="3790429" cy="10045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061F35-FD41-487C-A01C-763E058FC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91715"/>
            <a:ext cx="3998259" cy="69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42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EE4B88-E442-4557-96D7-F6A211851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3188"/>
            <a:ext cx="9144000" cy="237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517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280E73-D5BE-44E3-8F84-0C0844E6A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147" y="609248"/>
            <a:ext cx="4980952" cy="3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43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38B0D1-20A6-4293-A335-72C19722C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2016"/>
            <a:ext cx="9144000" cy="273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6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08DD47-E2D1-40A6-920E-74F06ACDA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1067"/>
            <a:ext cx="9144000" cy="150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92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126376-84F5-4443-BD59-8CF7B41C5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0848"/>
            <a:ext cx="9144000" cy="196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71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C1EF6D-A728-449D-8AF4-35D78282B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913" y="899184"/>
            <a:ext cx="5866667" cy="3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53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91616D6-02F0-4F54-9E59-02397AD3FC2B}"/>
              </a:ext>
            </a:extLst>
          </p:cNvPr>
          <p:cNvGrpSpPr/>
          <p:nvPr/>
        </p:nvGrpSpPr>
        <p:grpSpPr>
          <a:xfrm>
            <a:off x="1116727" y="0"/>
            <a:ext cx="3796780" cy="4751294"/>
            <a:chOff x="1116727" y="0"/>
            <a:chExt cx="2953250" cy="36957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C685E48-6D87-490B-9991-A850710D1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1255" y="0"/>
              <a:ext cx="2908722" cy="332978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995B2C6-EA17-4EA0-8BD3-362D7FB25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6727" y="3247316"/>
              <a:ext cx="2946518" cy="448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5889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E2CDC6-98E2-4E5F-BF35-F94292666C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4"/>
          <a:stretch/>
        </p:blipFill>
        <p:spPr>
          <a:xfrm>
            <a:off x="201336" y="1377639"/>
            <a:ext cx="8874084" cy="198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4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6A673EB-846E-426C-B379-9FB816C7CD3E}"/>
              </a:ext>
            </a:extLst>
          </p:cNvPr>
          <p:cNvGrpSpPr>
            <a:grpSpLocks noChangeAspect="1"/>
          </p:cNvGrpSpPr>
          <p:nvPr/>
        </p:nvGrpSpPr>
        <p:grpSpPr>
          <a:xfrm>
            <a:off x="4563700" y="300326"/>
            <a:ext cx="4580299" cy="3904121"/>
            <a:chOff x="3724952" y="300326"/>
            <a:chExt cx="5419048" cy="461904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EAD0A02-9C1E-4887-A6E3-5E8BDCA66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4952" y="300326"/>
              <a:ext cx="5419048" cy="4619048"/>
            </a:xfrm>
            <a:prstGeom prst="rect">
              <a:avLst/>
            </a:prstGeom>
          </p:spPr>
        </p:pic>
        <p:sp>
          <p:nvSpPr>
            <p:cNvPr id="3" name="Multiplication Sign 2">
              <a:extLst>
                <a:ext uri="{FF2B5EF4-FFF2-40B4-BE49-F238E27FC236}">
                  <a16:creationId xmlns:a16="http://schemas.microsoft.com/office/drawing/2014/main" id="{C54A0913-F1DE-4515-BFCD-83D9249683DD}"/>
                </a:ext>
              </a:extLst>
            </p:cNvPr>
            <p:cNvSpPr/>
            <p:nvPr/>
          </p:nvSpPr>
          <p:spPr>
            <a:xfrm>
              <a:off x="4143375" y="3267075"/>
              <a:ext cx="800100" cy="514350"/>
            </a:xfrm>
            <a:prstGeom prst="mathMultiply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20CFDA6-AB5C-4BC8-8AA9-46CD59589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50" y="207129"/>
            <a:ext cx="4442404" cy="128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48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43EB3D-CBC8-4815-A6F6-5AD7304ED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498" y="0"/>
            <a:ext cx="36550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37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A48E37-E895-4E1C-BC59-FBA3CA1BD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4751293" cy="28767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A080C1-7D36-415A-8507-7A299E426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622" y="0"/>
            <a:ext cx="4641378" cy="340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54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95D537-ACF3-429D-AC19-BAEF04EB1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318" y="0"/>
            <a:ext cx="683936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92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FC035B-2B15-49F2-A3E2-F87D87EA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36141" cy="31224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2B252A-D5B6-41FA-A7BD-668A47230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608" y="0"/>
            <a:ext cx="4781957" cy="461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590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60C37A-A286-4950-B57B-FBF251287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8527" y="-142875"/>
            <a:ext cx="5340453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54F0B9-7D44-410F-8E81-BED136ECC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238" y="0"/>
            <a:ext cx="544937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791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34F140-C261-4606-BA4A-09ECF4A2D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521" y="0"/>
            <a:ext cx="6542857" cy="5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031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12CE98-FF21-4EA1-AF9E-FAF17D178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419" y="152839"/>
            <a:ext cx="3874474" cy="32869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A7BC1B-1036-483F-A717-E84C74CB4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25192"/>
            <a:ext cx="4895238" cy="25428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AF615B-BCBC-47A5-9121-A36E9FEFD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39821"/>
            <a:ext cx="9144000" cy="42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777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7AC51A-EBAE-4331-80A3-F25708750D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556"/>
          <a:stretch/>
        </p:blipFill>
        <p:spPr>
          <a:xfrm>
            <a:off x="1281524" y="133655"/>
            <a:ext cx="6580952" cy="309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74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6F0542-64C6-48C3-877F-3E5DA3F3EB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13"/>
          <a:stretch/>
        </p:blipFill>
        <p:spPr>
          <a:xfrm>
            <a:off x="1846731" y="2024597"/>
            <a:ext cx="5585010" cy="20288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F59143-7E96-4BB5-9D62-9400A0FE6A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318"/>
          <a:stretch/>
        </p:blipFill>
        <p:spPr>
          <a:xfrm>
            <a:off x="1084300" y="89646"/>
            <a:ext cx="6580952" cy="193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38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C09A67-BB6D-4239-B8C2-85C2365B3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143" y="186035"/>
            <a:ext cx="6685714" cy="4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865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51DC77E7-316E-4576-A74C-C261E8517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15" y="0"/>
            <a:ext cx="3524370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9171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B34BED6-4022-4D5A-92E7-BE90EB6F0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" y="304800"/>
            <a:ext cx="790575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74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3421A6A-5DF6-4647-9F5B-961FDF3C0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712" y="0"/>
            <a:ext cx="58025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068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5DD541-9E0A-4F67-A7BA-5CF72D7D4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275" y="723900"/>
            <a:ext cx="7586538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764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DBA201-933D-476F-8979-29297CCD3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7996"/>
            <a:ext cx="9144000" cy="44875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260A16-E60E-4B62-A3EC-1578AB7D2987}"/>
              </a:ext>
            </a:extLst>
          </p:cNvPr>
          <p:cNvSpPr txBox="1"/>
          <p:nvPr/>
        </p:nvSpPr>
        <p:spPr>
          <a:xfrm rot="2651457">
            <a:off x="4732337" y="1118150"/>
            <a:ext cx="2903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800" dirty="0">
                <a:solidFill>
                  <a:srgbClr val="0000FF"/>
                </a:solidFill>
                <a:latin typeface="Consolas" panose="020B0609020204030204" pitchFamily="49" charset="0"/>
              </a:rPr>
              <a:t>FORTRAN </a:t>
            </a:r>
            <a:r>
              <a:rPr lang="es-419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code</a:t>
            </a:r>
            <a:r>
              <a:rPr lang="es-419" sz="1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s-419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included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6294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3A7586-A13B-497E-98E1-54130D1BB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47" y="1100321"/>
            <a:ext cx="8561905" cy="2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0179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A71851-C878-4148-9F78-52CD96EAF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82" y="0"/>
            <a:ext cx="718303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28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11356B-0564-4294-A49B-78C3E847A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434" y="1038842"/>
            <a:ext cx="4206031" cy="276624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DD6017-590F-4A4D-87F7-7BF7CE137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9689"/>
            <a:ext cx="9144000" cy="350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081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CD2F75-AC49-49F5-8E81-BC153A938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00" y="321"/>
            <a:ext cx="7600000" cy="5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078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6CCC1E-2F18-4CEA-BACD-AD2064463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321" y="0"/>
            <a:ext cx="71573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515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0B89C2-79EF-4A9F-8FEA-FD6C3C388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256" y="0"/>
            <a:ext cx="3899744" cy="5061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444BF8-9DB9-49E5-A4D1-BE22F78AD9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20" t="7793" r="14942" b="47047"/>
          <a:stretch/>
        </p:blipFill>
        <p:spPr>
          <a:xfrm>
            <a:off x="286869" y="394447"/>
            <a:ext cx="4378539" cy="4150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71332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CAB241-3EAC-461D-9BA9-BA250F376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76" y="671750"/>
            <a:ext cx="8819048" cy="3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4509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5D5D56-85F9-4F77-9957-70F27CF89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95" y="233655"/>
            <a:ext cx="8923809" cy="4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0648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3EE30F-F4AA-46CB-84A8-9484FB8515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627"/>
          <a:stretch/>
        </p:blipFill>
        <p:spPr>
          <a:xfrm>
            <a:off x="300513" y="91850"/>
            <a:ext cx="4603182" cy="1076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5C0984-AB34-49C1-BDB0-CBA03C2652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63"/>
          <a:stretch/>
        </p:blipFill>
        <p:spPr>
          <a:xfrm>
            <a:off x="300513" y="1168400"/>
            <a:ext cx="4603181" cy="404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605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912E97-C9A1-4CD6-ADEC-B9AE71F2F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2528"/>
            <a:ext cx="9144000" cy="453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282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E9F5E2-E2F4-4395-B641-589334AC2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012" y="564778"/>
            <a:ext cx="4597080" cy="359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495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5D8E09-15C7-4031-B48C-B6AA646FC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2553"/>
            <a:ext cx="9144000" cy="393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53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F78198-0230-4B19-AFB0-26D180456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597" y="161365"/>
            <a:ext cx="6126638" cy="4576744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2D806B-D11E-4F30-AF1E-6FC095D52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4234"/>
            <a:ext cx="9144000" cy="345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537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B0C4D3-D1F0-43A2-8608-560A9AF5E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944" y="279809"/>
            <a:ext cx="4752381" cy="35619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16B41D-7773-4A39-A78B-DB25A0369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101" y="0"/>
            <a:ext cx="462459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575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A6B900-0364-45B8-85E8-F8B565638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38" y="179294"/>
            <a:ext cx="3136961" cy="16496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6AB239-45ED-4BF8-AF1B-E7B72FAA1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86" y="2151482"/>
            <a:ext cx="3195413" cy="25914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95114C-92DB-4252-BD26-F5D9D89DB7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4708" y="179294"/>
            <a:ext cx="3299328" cy="22731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D57D53-BDC0-47BD-828D-931E052466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6149" y="2578288"/>
            <a:ext cx="3227887" cy="244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629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D79606-E717-4B2E-B1B0-70795E346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19" y="320431"/>
            <a:ext cx="3416405" cy="28192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206EF9-808C-46B2-B831-8D4720AC56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48" b="2437"/>
          <a:stretch/>
        </p:blipFill>
        <p:spPr>
          <a:xfrm>
            <a:off x="3520796" y="0"/>
            <a:ext cx="4100709" cy="518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2432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A72C22-FA29-40B7-8CB0-83447C010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6470"/>
            <a:ext cx="9144000" cy="171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136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5532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751023-6011-44E0-8858-B9788D98F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78373"/>
            <a:ext cx="9144000" cy="1139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302CF7-FF73-4F8A-B8CA-65E882BAA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6571"/>
            <a:ext cx="9144000" cy="162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83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E30BAF-C98C-4B85-84E0-A8658F1FF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6504"/>
            <a:ext cx="9144000" cy="369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705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D65B59-9D8F-4056-8C84-9EAD8B720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976"/>
            <a:ext cx="9144000" cy="438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89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71EC1B-E9CE-4A82-9890-9B3DC264C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557" y="0"/>
            <a:ext cx="550888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38975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1478</TotalTime>
  <Words>8</Words>
  <Application>Microsoft Office PowerPoint</Application>
  <PresentationFormat>On-screen Show (16:9)</PresentationFormat>
  <Paragraphs>3</Paragraphs>
  <Slides>55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8" baseType="lpstr">
      <vt:lpstr>Arial</vt:lpstr>
      <vt:lpstr>Consolas</vt:lpstr>
      <vt:lpstr>simple-light-2</vt:lpstr>
      <vt:lpstr>Papers clipping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Density Experiment</dc:title>
  <dc:creator>Alfonso Reyes</dc:creator>
  <cp:lastModifiedBy>Alfonso Reyes</cp:lastModifiedBy>
  <cp:revision>29</cp:revision>
  <dcterms:modified xsi:type="dcterms:W3CDTF">2017-06-27T16:59:35Z</dcterms:modified>
</cp:coreProperties>
</file>